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6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125" d="100"/>
          <a:sy n="125" d="100"/>
        </p:scale>
        <p:origin x="354" y="2250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AEFC87-1A93-479C-806A-F7B5F8AAECB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01.11.2019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01 ноября </a:t>
            </a:r>
            <a:r>
              <a:rPr lang="ru-RU" sz="623" dirty="0">
                <a:solidFill>
                  <a:srgbClr val="7030A0"/>
                </a:solidFill>
              </a:rPr>
              <a:t>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01 ноября </a:t>
            </a:r>
            <a:r>
              <a:rPr lang="ru-RU" sz="623" dirty="0">
                <a:solidFill>
                  <a:srgbClr val="7030A0"/>
                </a:solidFill>
              </a:rPr>
              <a:t>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</a:t>
            </a:r>
            <a:r>
              <a:rPr lang="ru-RU" sz="623" dirty="0" smtClean="0">
                <a:solidFill>
                  <a:srgbClr val="FF0000"/>
                </a:solidFill>
              </a:rPr>
              <a:t>указан в приказе управления образования города №1455 от 28.10.2019</a:t>
            </a:r>
            <a:endParaRPr lang="ru-RU" sz="623" dirty="0">
              <a:solidFill>
                <a:srgbClr val="0070C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200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</a:t>
            </a:r>
            <a:r>
              <a:rPr lang="ru-RU" sz="623" dirty="0" smtClean="0">
                <a:solidFill>
                  <a:srgbClr val="C00000"/>
                </a:solidFill>
              </a:rPr>
              <a:t>группы  (льготной категории)</a:t>
            </a:r>
            <a:endParaRPr lang="ru-RU" sz="623" dirty="0">
              <a:solidFill>
                <a:srgbClr val="C00000"/>
              </a:solidFill>
            </a:endParaRP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навигатор </a:t>
            </a:r>
            <a:r>
              <a:rPr lang="ru-RU" sz="623" dirty="0" smtClean="0">
                <a:solidFill>
                  <a:srgbClr val="0070C0"/>
                </a:solidFill>
              </a:rPr>
              <a:t>27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27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smtClean="0">
                <a:solidFill>
                  <a:srgbClr val="0070C0"/>
                </a:solidFill>
              </a:rPr>
              <a:t>1 ноября</a:t>
            </a:r>
            <a:r>
              <a:rPr lang="ru-RU" sz="1050" smtClean="0">
                <a:solidFill>
                  <a:srgbClr val="FF0000"/>
                </a:solidFill>
              </a:rPr>
              <a:t> </a:t>
            </a:r>
            <a:r>
              <a:rPr lang="ru-RU" sz="1050" dirty="0">
                <a:solidFill>
                  <a:srgbClr val="FF0000"/>
                </a:solidFill>
              </a:rPr>
              <a:t>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27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27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9269</TotalTime>
  <Words>869</Words>
  <Application>Microsoft Office PowerPoint</Application>
  <PresentationFormat>Лист A4 (210x297 мм)</PresentationFormat>
  <Paragraphs>72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Гузеева Татьяна Юльевна</cp:lastModifiedBy>
  <cp:revision>313</cp:revision>
  <dcterms:created xsi:type="dcterms:W3CDTF">2010-08-25T03:43:27Z</dcterms:created>
  <dcterms:modified xsi:type="dcterms:W3CDTF">2019-11-01T01:04:27Z</dcterms:modified>
</cp:coreProperties>
</file>