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1211" y="210825"/>
            <a:ext cx="8060267" cy="328528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Продолжение пути.                   Александр </a:t>
            </a:r>
            <a:r>
              <a:rPr lang="ru-RU" sz="5400" b="1" dirty="0" err="1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Лепетухин</a:t>
            </a:r>
            <a:endParaRPr lang="ru-RU" sz="5400" b="1" dirty="0">
              <a:solidFill>
                <a:schemeClr val="accent5">
                  <a:lumMod val="50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896533" y="4064217"/>
            <a:ext cx="1058333" cy="48587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/>
              <a:t>Subtitle here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600" dirty="0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Творческое наследие</a:t>
            </a:r>
            <a:endParaRPr lang="ru-RU" sz="5600" dirty="0">
              <a:solidFill>
                <a:schemeClr val="accent5">
                  <a:lumMod val="50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825625"/>
            <a:ext cx="3803650" cy="452437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355600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Его творческое наследие – огромно. В фондах Дальневосточного Художественного музея хранятся несколько десятков произведений, созданных мастером в разные годы – в юности, в период его профессионального становления, в зрелые годы – время философского  осмысления жизни и предназначения в ней художника.</a:t>
            </a:r>
          </a:p>
          <a:p>
            <a:endParaRPr lang="ru-RU" dirty="0"/>
          </a:p>
        </p:txBody>
      </p:sp>
      <p:pic>
        <p:nvPicPr>
          <p:cNvPr id="4" name="Рисунок 3" descr="IMG_7558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l="278" t="7037" r="4444" b="5555"/>
          <a:stretch>
            <a:fillRect/>
          </a:stretch>
        </p:blipFill>
        <p:spPr>
          <a:xfrm rot="5400000">
            <a:off x="4191186" y="2260788"/>
            <a:ext cx="5130798" cy="3530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Для детей</a:t>
            </a:r>
            <a:endParaRPr lang="ru-RU" sz="7200" dirty="0">
              <a:solidFill>
                <a:schemeClr val="accent5">
                  <a:lumMod val="50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76926" y="1690690"/>
            <a:ext cx="3950997" cy="22533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355600">
              <a:buNone/>
            </a:pP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Много лет А.П. </a:t>
            </a:r>
            <a:r>
              <a:rPr lang="ru-RU" sz="2200" dirty="0" err="1" smtClean="0">
                <a:solidFill>
                  <a:schemeClr val="accent5">
                    <a:lumMod val="50000"/>
                  </a:schemeClr>
                </a:solidFill>
              </a:rPr>
              <a:t>Лепетухин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 посвятил детской книге. В результате этого – в начале нового столетия родилась книга «</a:t>
            </a:r>
            <a:r>
              <a:rPr lang="ru-RU" sz="2200" dirty="0" err="1" smtClean="0">
                <a:solidFill>
                  <a:schemeClr val="accent5">
                    <a:lumMod val="50000"/>
                  </a:schemeClr>
                </a:solidFill>
              </a:rPr>
              <a:t>Хехцирские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 сказки», красочно изданная в 2007 году издательским домом  «Частная коллекция».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3" b="4234"/>
          <a:stretch/>
        </p:blipFill>
        <p:spPr>
          <a:xfrm rot="5400000">
            <a:off x="5456399" y="2601588"/>
            <a:ext cx="3890657" cy="2684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3" t="1927" r="-121" b="11647"/>
          <a:stretch/>
        </p:blipFill>
        <p:spPr>
          <a:xfrm>
            <a:off x="2093894" y="4106761"/>
            <a:ext cx="3604446" cy="2470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8336" y="2587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Во всём мире</a:t>
            </a:r>
            <a:endParaRPr lang="ru-RU" sz="6000" dirty="0">
              <a:solidFill>
                <a:schemeClr val="accent5">
                  <a:lumMod val="50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60671" y="1353665"/>
            <a:ext cx="7485621" cy="15398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355600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Художник был участником международных, республиканских, зональных, краевых городских выставок. Его произведения  экспонировались в США, Испании, Германии, Японии, Китае.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IMG_8141.JPG"/>
          <p:cNvPicPr>
            <a:picLocks noChangeAspect="1"/>
          </p:cNvPicPr>
          <p:nvPr/>
        </p:nvPicPr>
        <p:blipFill>
          <a:blip r:embed="rId2" cstate="print">
            <a:lum bright="-20000" contrast="20000"/>
          </a:blip>
          <a:srcRect l="33611" t="6667" r="5139" b="48889"/>
          <a:stretch>
            <a:fillRect/>
          </a:stretch>
        </p:blipFill>
        <p:spPr>
          <a:xfrm>
            <a:off x="2602470" y="3228000"/>
            <a:ext cx="5562600" cy="3027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81" y="3988443"/>
            <a:ext cx="2544895" cy="1908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9" r="7721"/>
          <a:stretch/>
        </p:blipFill>
        <p:spPr>
          <a:xfrm rot="6428085">
            <a:off x="6189693" y="3925001"/>
            <a:ext cx="2300579" cy="2324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Писатель</a:t>
            </a:r>
            <a:endParaRPr lang="ru-RU" sz="7200" dirty="0">
              <a:solidFill>
                <a:schemeClr val="accent5">
                  <a:lumMod val="50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5950" y="1511300"/>
            <a:ext cx="4413250" cy="50673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355600">
              <a:buNone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Много времени он отдавал и литературному творчеству.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Жителям края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хорошо известны его статьи об искусстве, коллегах-художниках, которые на протяжении многих лет публиковались в журналах «Словесница искусств», «Дальний Восток», краевых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изданиях. 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 descr="1495799778_018135_1495992407_noticia_normal.jp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6019"/>
          <a:stretch>
            <a:fillRect/>
          </a:stretch>
        </p:blipFill>
        <p:spPr>
          <a:xfrm>
            <a:off x="5321299" y="1719784"/>
            <a:ext cx="3479799" cy="2179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72067_big.jpe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556" b="11667"/>
          <a:stretch>
            <a:fillRect/>
          </a:stretch>
        </p:blipFill>
        <p:spPr>
          <a:xfrm rot="544809">
            <a:off x="5914892" y="4008423"/>
            <a:ext cx="2615092" cy="2445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8444" y="516826"/>
            <a:ext cx="7587916" cy="256325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lvl="0" indent="355600">
              <a:buNone/>
            </a:pPr>
            <a:r>
              <a:rPr lang="ru-RU" sz="2800" dirty="0" smtClean="0">
                <a:solidFill>
                  <a:srgbClr val="4472C4">
                    <a:lumMod val="50000"/>
                  </a:srgbClr>
                </a:solidFill>
              </a:rPr>
              <a:t>В </a:t>
            </a:r>
            <a:r>
              <a:rPr lang="ru-RU" sz="2800" dirty="0">
                <a:solidFill>
                  <a:srgbClr val="4472C4">
                    <a:lumMod val="50000"/>
                  </a:srgbClr>
                </a:solidFill>
              </a:rPr>
              <a:t>газете «Тихоокеанская звезда</a:t>
            </a:r>
            <a:r>
              <a:rPr lang="ru-RU" sz="2800" dirty="0" smtClean="0">
                <a:solidFill>
                  <a:srgbClr val="4472C4">
                    <a:lumMod val="50000"/>
                  </a:srgbClr>
                </a:solidFill>
              </a:rPr>
              <a:t>» А</a:t>
            </a:r>
            <a:r>
              <a:rPr lang="ru-RU" sz="2800" dirty="0">
                <a:solidFill>
                  <a:srgbClr val="4472C4">
                    <a:lumMod val="50000"/>
                  </a:srgbClr>
                </a:solidFill>
              </a:rPr>
              <a:t>. </a:t>
            </a:r>
            <a:r>
              <a:rPr lang="ru-RU" sz="2800" dirty="0" err="1">
                <a:solidFill>
                  <a:srgbClr val="4472C4">
                    <a:lumMod val="50000"/>
                  </a:srgbClr>
                </a:solidFill>
              </a:rPr>
              <a:t>Лепетухин</a:t>
            </a:r>
            <a:r>
              <a:rPr lang="ru-RU" sz="2800" dirty="0">
                <a:solidFill>
                  <a:srgbClr val="4472C4">
                    <a:lumMod val="50000"/>
                  </a:srgbClr>
                </a:solidFill>
              </a:rPr>
              <a:t> вел постоянную рубрику «Душа и творчество» о художественной жизни Хабаровска.</a:t>
            </a:r>
          </a:p>
          <a:p>
            <a:pPr marL="0" indent="355600">
              <a:buNone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декабре 2015 года в свет вышел сборник его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эссе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и публикаций «Вчера, сегодня, всегда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…».</a:t>
            </a:r>
            <a:endParaRPr lang="ru-RU" sz="2800" dirty="0"/>
          </a:p>
        </p:txBody>
      </p:sp>
      <p:pic>
        <p:nvPicPr>
          <p:cNvPr id="6" name="Рисунок 5" descr="IMG_7556.JPG"/>
          <p:cNvPicPr>
            <a:picLocks noChangeAspect="1"/>
          </p:cNvPicPr>
          <p:nvPr/>
        </p:nvPicPr>
        <p:blipFill>
          <a:blip r:embed="rId2" cstate="print">
            <a:lum bright="20000" contrast="40000"/>
          </a:blip>
          <a:srcRect t="5641" b="12308"/>
          <a:stretch>
            <a:fillRect/>
          </a:stretch>
        </p:blipFill>
        <p:spPr>
          <a:xfrm>
            <a:off x="2108200" y="3598054"/>
            <a:ext cx="5948405" cy="3063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Достижения</a:t>
            </a:r>
            <a:endParaRPr lang="ru-RU" sz="7200" dirty="0">
              <a:solidFill>
                <a:schemeClr val="accent5">
                  <a:lumMod val="50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2520" y="1612814"/>
            <a:ext cx="6876021" cy="17684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355600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За успехи в творчестве и развитии российской культуры Александр Петрович был отмечен высокими наградами и премиями, знаком «За достижения в культуре», памятным знаком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Губернатора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Хабаровского края «150 лет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</a:rPr>
              <a:t>Айгунского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договора. За заслуги».</a:t>
            </a:r>
          </a:p>
          <a:p>
            <a:endParaRPr lang="ru-RU" dirty="0"/>
          </a:p>
        </p:txBody>
      </p:sp>
      <p:pic>
        <p:nvPicPr>
          <p:cNvPr id="5" name="Рисунок 4" descr="dostizhenie-tse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1976" y="3713748"/>
            <a:ext cx="6683374" cy="2814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2" t="3880" r="33374" b="21710"/>
          <a:stretch/>
        </p:blipFill>
        <p:spPr>
          <a:xfrm rot="21206397">
            <a:off x="1376362" y="3607736"/>
            <a:ext cx="1669829" cy="3026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1" b="6434"/>
          <a:stretch/>
        </p:blipFill>
        <p:spPr>
          <a:xfrm rot="597755">
            <a:off x="6519059" y="4494601"/>
            <a:ext cx="2143125" cy="1861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Достижения</a:t>
            </a:r>
            <a:endParaRPr lang="ru-RU" sz="7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8569" y="1690689"/>
            <a:ext cx="4064402" cy="28235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355600">
              <a:buNone/>
            </a:pPr>
            <a:r>
              <a:rPr lang="ru-RU" sz="3300" dirty="0" smtClean="0">
                <a:solidFill>
                  <a:schemeClr val="accent5">
                    <a:lumMod val="50000"/>
                  </a:schemeClr>
                </a:solidFill>
              </a:rPr>
              <a:t>В 2007 году за книгу «</a:t>
            </a:r>
            <a:r>
              <a:rPr lang="ru-RU" sz="3300" dirty="0" err="1" smtClean="0">
                <a:solidFill>
                  <a:schemeClr val="accent5">
                    <a:lumMod val="50000"/>
                  </a:schemeClr>
                </a:solidFill>
              </a:rPr>
              <a:t>Хехцирские</a:t>
            </a:r>
            <a:r>
              <a:rPr lang="ru-RU" sz="3300" dirty="0" smtClean="0">
                <a:solidFill>
                  <a:schemeClr val="accent5">
                    <a:lumMod val="50000"/>
                  </a:schemeClr>
                </a:solidFill>
              </a:rPr>
              <a:t> сказки» Александр </a:t>
            </a:r>
            <a:r>
              <a:rPr lang="ru-RU" sz="3300" dirty="0" err="1" smtClean="0">
                <a:solidFill>
                  <a:schemeClr val="accent5">
                    <a:lumMod val="50000"/>
                  </a:schemeClr>
                </a:solidFill>
              </a:rPr>
              <a:t>Лепетухин</a:t>
            </a:r>
            <a:r>
              <a:rPr lang="ru-RU" sz="3300" dirty="0" smtClean="0">
                <a:solidFill>
                  <a:schemeClr val="accent5">
                    <a:lumMod val="50000"/>
                  </a:schemeClr>
                </a:solidFill>
              </a:rPr>
              <a:t> стал лауреатом Всероссийской литературной премии им. Петра Ершова в номинации «Лучший сказочник России».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95" r="11730"/>
          <a:stretch/>
        </p:blipFill>
        <p:spPr>
          <a:xfrm rot="5400000">
            <a:off x="5539876" y="1193785"/>
            <a:ext cx="2823535" cy="381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t="14941" r="4459" b="25943"/>
          <a:stretch/>
        </p:blipFill>
        <p:spPr>
          <a:xfrm>
            <a:off x="2688116" y="4674106"/>
            <a:ext cx="4263528" cy="2014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2" y="529389"/>
            <a:ext cx="4170576" cy="6026903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18" y="529389"/>
            <a:ext cx="4669386" cy="6026903"/>
          </a:xfrm>
        </p:spPr>
      </p:pic>
    </p:spTree>
    <p:extLst>
      <p:ext uri="{BB962C8B-B14F-4D97-AF65-F5344CB8AC3E}">
        <p14:creationId xmlns:p14="http://schemas.microsoft.com/office/powerpoint/2010/main" val="22037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19" y="824957"/>
            <a:ext cx="7136008" cy="5352006"/>
          </a:xfrm>
        </p:spPr>
      </p:pic>
    </p:spTree>
    <p:extLst>
      <p:ext uri="{BB962C8B-B14F-4D97-AF65-F5344CB8AC3E}">
        <p14:creationId xmlns:p14="http://schemas.microsoft.com/office/powerpoint/2010/main" val="183128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r="4617" b="11818"/>
          <a:stretch/>
        </p:blipFill>
        <p:spPr>
          <a:xfrm>
            <a:off x="-378271" y="0"/>
            <a:ext cx="9412102" cy="6858000"/>
          </a:xfrm>
        </p:spPr>
      </p:pic>
    </p:spTree>
    <p:extLst>
      <p:ext uri="{BB962C8B-B14F-4D97-AF65-F5344CB8AC3E}">
        <p14:creationId xmlns:p14="http://schemas.microsoft.com/office/powerpoint/2010/main" val="63124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441325"/>
            <a:ext cx="4070350" cy="61372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355600">
              <a:buNone/>
            </a:pPr>
            <a:r>
              <a:rPr lang="ru-RU" sz="25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2 мая 2018 года заслуженному художнику Российской Федерации, одной из знаковых фигур  Дальневосточной культуры последней трети ХХ столетия, участнику легендарной творческой группы «Сто» - новаторского явления в искусстве Хабаровского края конца 60-х годов, лауреату премии им. Петра Ершова, большому мастеру живописи и графики – Александру Петровичу </a:t>
            </a:r>
            <a:r>
              <a:rPr lang="ru-RU" sz="2500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Лепетухину</a:t>
            </a:r>
            <a:r>
              <a:rPr lang="ru-RU" sz="25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 70 лет!</a:t>
            </a:r>
          </a:p>
          <a:p>
            <a:pPr algn="just"/>
            <a:endParaRPr lang="ru-RU" sz="2000" dirty="0"/>
          </a:p>
        </p:txBody>
      </p:sp>
      <p:pic>
        <p:nvPicPr>
          <p:cNvPr id="9" name="Рисунок 8" descr="IMG_9571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r="1759"/>
          <a:stretch>
            <a:fillRect/>
          </a:stretch>
        </p:blipFill>
        <p:spPr>
          <a:xfrm rot="5400000">
            <a:off x="4695407" y="1837907"/>
            <a:ext cx="4382812" cy="3345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6835" y="862773"/>
            <a:ext cx="6902186" cy="5176640"/>
          </a:xfrm>
        </p:spPr>
      </p:pic>
    </p:spTree>
    <p:extLst>
      <p:ext uri="{BB962C8B-B14F-4D97-AF65-F5344CB8AC3E}">
        <p14:creationId xmlns:p14="http://schemas.microsoft.com/office/powerpoint/2010/main" val="25401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615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6857" y="863879"/>
            <a:ext cx="6911032" cy="5183274"/>
          </a:xfrm>
        </p:spPr>
      </p:pic>
    </p:spTree>
    <p:extLst>
      <p:ext uri="{BB962C8B-B14F-4D97-AF65-F5344CB8AC3E}">
        <p14:creationId xmlns:p14="http://schemas.microsoft.com/office/powerpoint/2010/main" val="375732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08" y="-76955"/>
            <a:ext cx="9246607" cy="6934955"/>
          </a:xfrm>
        </p:spPr>
      </p:pic>
    </p:spTree>
    <p:extLst>
      <p:ext uri="{BB962C8B-B14F-4D97-AF65-F5344CB8AC3E}">
        <p14:creationId xmlns:p14="http://schemas.microsoft.com/office/powerpoint/2010/main" val="212810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2452" y="855033"/>
            <a:ext cx="6911032" cy="5183274"/>
          </a:xfrm>
        </p:spPr>
      </p:pic>
    </p:spTree>
    <p:extLst>
      <p:ext uri="{BB962C8B-B14F-4D97-AF65-F5344CB8AC3E}">
        <p14:creationId xmlns:p14="http://schemas.microsoft.com/office/powerpoint/2010/main" val="147485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3" y="-10855"/>
            <a:ext cx="9158473" cy="6868855"/>
          </a:xfrm>
        </p:spPr>
      </p:pic>
    </p:spTree>
    <p:extLst>
      <p:ext uri="{BB962C8B-B14F-4D97-AF65-F5344CB8AC3E}">
        <p14:creationId xmlns:p14="http://schemas.microsoft.com/office/powerpoint/2010/main" val="263323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8570" y="857250"/>
            <a:ext cx="6858000" cy="5143500"/>
          </a:xfrm>
        </p:spPr>
      </p:pic>
    </p:spTree>
    <p:extLst>
      <p:ext uri="{BB962C8B-B14F-4D97-AF65-F5344CB8AC3E}">
        <p14:creationId xmlns:p14="http://schemas.microsoft.com/office/powerpoint/2010/main" val="22087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4588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Дочери Маша и Настя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3085">
            <a:off x="197668" y="2219854"/>
            <a:ext cx="3741307" cy="28059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7242">
            <a:off x="5140529" y="2199615"/>
            <a:ext cx="3900167" cy="2925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77" y="3380758"/>
            <a:ext cx="3510119" cy="26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9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78250" y="758826"/>
            <a:ext cx="236855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6100" y="203201"/>
            <a:ext cx="8077200" cy="23495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355600">
              <a:buNone/>
            </a:pP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«Когда мы открываем мир, мы обязательно смотрим на звезды! А звезды – это люди!»</a:t>
            </a:r>
          </a:p>
          <a:p>
            <a:pPr algn="r">
              <a:buNone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Александр Петрович </a:t>
            </a:r>
            <a:r>
              <a:rPr lang="ru-RU" sz="2600" dirty="0" err="1" smtClean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Лепетухин</a:t>
            </a:r>
            <a:endParaRPr lang="ru-RU" sz="2600" dirty="0" smtClean="0">
              <a:solidFill>
                <a:schemeClr val="accent5">
                  <a:lumMod val="50000"/>
                </a:schemeClr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Рисунок 3" descr="IMG_7390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2630226" y="2686279"/>
            <a:ext cx="4944533" cy="370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Биография</a:t>
            </a:r>
            <a:endParaRPr lang="ru-RU" sz="7200" dirty="0">
              <a:solidFill>
                <a:schemeClr val="accent5">
                  <a:lumMod val="50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3536" y="1982144"/>
            <a:ext cx="3687978" cy="42449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355600">
              <a:buNone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</a:rPr>
              <a:t>Для молодого поколения  Александр Петрович был не только внимательным учителем  и талантливым педагогом, но и добрым другом, наставником, авторитетным критиком, примером верности своему ремеслу и идеалом стойкости человеческого духа.</a:t>
            </a:r>
          </a:p>
        </p:txBody>
      </p:sp>
      <p:pic>
        <p:nvPicPr>
          <p:cNvPr id="5" name="Рисунок 4" descr="IMG_8170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rcRect l="15278" r="15139"/>
          <a:stretch>
            <a:fillRect/>
          </a:stretch>
        </p:blipFill>
        <p:spPr>
          <a:xfrm>
            <a:off x="5212492" y="1894029"/>
            <a:ext cx="3609340" cy="3890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96974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Биография</a:t>
            </a:r>
            <a:endParaRPr lang="ru-RU" sz="7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7300" y="1562101"/>
            <a:ext cx="6997014" cy="21494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355600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Биография Александра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</a:rPr>
              <a:t>Лепетухина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напоминает то самое знаменитое, домотканое, родовое лоскутное одеяло, много лет украшавшее стены его творческой мастерской, фрагменты которого оборачиваются то сказочным народным шитьем, то удивительными знаками из параллельных миров.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IMG_7386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2844800" y="4000500"/>
            <a:ext cx="3606799" cy="2705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3510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Биография</a:t>
            </a:r>
            <a:endParaRPr lang="ru-RU" sz="6600" dirty="0">
              <a:solidFill>
                <a:schemeClr val="accent5">
                  <a:lumMod val="50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9400" y="1304925"/>
            <a:ext cx="8559800" cy="18319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355600">
              <a:buNone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Александр Петрович </a:t>
            </a: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</a:rPr>
              <a:t>Лепетухин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 родился в 1948 году в Николаевске-на-Амуре  в семье коренных дальневосточников. Предки отца переселились на Дальний Восток с Украины в 1880-е гг. </a:t>
            </a:r>
            <a:endParaRPr lang="ru-RU" sz="2800" dirty="0"/>
          </a:p>
        </p:txBody>
      </p:sp>
      <p:pic>
        <p:nvPicPr>
          <p:cNvPr id="4" name="Рисунок 3" descr="IMG_7393.JPG"/>
          <p:cNvPicPr>
            <a:picLocks noChangeAspect="1"/>
          </p:cNvPicPr>
          <p:nvPr/>
        </p:nvPicPr>
        <p:blipFill>
          <a:blip r:embed="rId2" cstate="print">
            <a:lum bright="-10000" contrast="30000"/>
          </a:blip>
          <a:stretch>
            <a:fillRect/>
          </a:stretch>
        </p:blipFill>
        <p:spPr>
          <a:xfrm>
            <a:off x="2540000" y="3289300"/>
            <a:ext cx="43688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400" dirty="0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Первые начинания</a:t>
            </a:r>
            <a:endParaRPr lang="ru-RU" sz="6400" dirty="0">
              <a:solidFill>
                <a:schemeClr val="accent5">
                  <a:lumMod val="50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5652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35560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Живописью будущий художник начал заниматься в студии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изокружка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Николаевского дома пионеров. Его первый учитель, учившийся когда-то у ученика корифея русской живописи  Константина Коровина, привил юному художнику серьезное отношение к труду, веру в святость искусства.</a:t>
            </a:r>
          </a:p>
          <a:p>
            <a:endParaRPr lang="ru-RU" dirty="0"/>
          </a:p>
        </p:txBody>
      </p:sp>
      <p:pic>
        <p:nvPicPr>
          <p:cNvPr id="5" name="Рисунок 4" descr="kisti_palitra_kraska_khudozhestvo_99689_1920x1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221" y="3913316"/>
            <a:ext cx="4391378" cy="2470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9029">
            <a:off x="5867795" y="4028038"/>
            <a:ext cx="2405463" cy="2405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Образование</a:t>
            </a:r>
            <a:endParaRPr lang="ru-RU" sz="7200" dirty="0">
              <a:solidFill>
                <a:schemeClr val="accent5">
                  <a:lumMod val="50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3972" y="1627916"/>
            <a:ext cx="7431045" cy="20986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355600">
              <a:buNone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После окончания средней школы Александр  </a:t>
            </a: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</a:rPr>
              <a:t>Лепетухин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 поступил на художественно-графический факультет  Хабаровского государственного педагогического института, где позже с 1973 года стал сам преподавать.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20" y="3957252"/>
            <a:ext cx="3461266" cy="25959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  <a:latin typeface="Segoe Print" pitchFamily="2" charset="0"/>
              </a:rPr>
              <a:t>Творчество</a:t>
            </a:r>
            <a:endParaRPr lang="ru-RU" sz="7200" dirty="0">
              <a:solidFill>
                <a:schemeClr val="accent5">
                  <a:lumMod val="50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400" y="1714500"/>
            <a:ext cx="3886200" cy="49911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355600">
              <a:buNone/>
            </a:pP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Тематика творчества  А.П. </a:t>
            </a:r>
            <a:r>
              <a:rPr lang="ru-RU" sz="2200" dirty="0" err="1" smtClean="0">
                <a:solidFill>
                  <a:schemeClr val="accent5">
                    <a:lumMod val="50000"/>
                  </a:schemeClr>
                </a:solidFill>
              </a:rPr>
              <a:t>Лепетухина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 всегда была многообразна: портреты, пейзажи, иллюстрации. Он рисовал всегда и везде: в поезде, в автобусе, в гостях, на встречах. Даже будучи тяжело больным, сидя на кровати, он продолжал делать наброски, из которых мечтал сделать впоследствии что-то стоящее. В жизни, как и в работе, он привык обходиться малым: «Пачка карандашей, да чистый, всегда волнующий, лист – вот и вся мастерская».</a:t>
            </a:r>
          </a:p>
          <a:p>
            <a:endParaRPr lang="ru-RU" dirty="0"/>
          </a:p>
        </p:txBody>
      </p:sp>
      <p:pic>
        <p:nvPicPr>
          <p:cNvPr id="4" name="Рисунок 3" descr="IMG_7559.JPG"/>
          <p:cNvPicPr>
            <a:picLocks noChangeAspect="1"/>
          </p:cNvPicPr>
          <p:nvPr/>
        </p:nvPicPr>
        <p:blipFill>
          <a:blip r:embed="rId2" cstate="print">
            <a:lum bright="20000" contrast="40000"/>
          </a:blip>
          <a:srcRect l="14861" t="3333" r="10972" b="4568"/>
          <a:stretch>
            <a:fillRect/>
          </a:stretch>
        </p:blipFill>
        <p:spPr>
          <a:xfrm>
            <a:off x="4876800" y="1569662"/>
            <a:ext cx="3352800" cy="2341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7388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 l="4028" r="3889" b="10556"/>
          <a:stretch>
            <a:fillRect/>
          </a:stretch>
        </p:blipFill>
        <p:spPr>
          <a:xfrm>
            <a:off x="5031408" y="4216400"/>
            <a:ext cx="3172791" cy="231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601</Words>
  <Application>Microsoft Office PowerPoint</Application>
  <PresentationFormat>Экран (4:3)</PresentationFormat>
  <Paragraphs>32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Segoe Print</vt:lpstr>
      <vt:lpstr>Segoe Script</vt:lpstr>
      <vt:lpstr>Тема Office</vt:lpstr>
      <vt:lpstr>Продолжение пути.                   Александр Лепетухин</vt:lpstr>
      <vt:lpstr>Презентация PowerPoint</vt:lpstr>
      <vt:lpstr>Презентация PowerPoint</vt:lpstr>
      <vt:lpstr>Биография</vt:lpstr>
      <vt:lpstr>Биография</vt:lpstr>
      <vt:lpstr>Биография</vt:lpstr>
      <vt:lpstr>Первые начинания</vt:lpstr>
      <vt:lpstr>Образование</vt:lpstr>
      <vt:lpstr>Творчество</vt:lpstr>
      <vt:lpstr>Творческое наследие</vt:lpstr>
      <vt:lpstr>Для детей</vt:lpstr>
      <vt:lpstr>Во всём мире</vt:lpstr>
      <vt:lpstr>Писатель</vt:lpstr>
      <vt:lpstr>Презентация PowerPoint</vt:lpstr>
      <vt:lpstr>Достижения</vt:lpstr>
      <vt:lpstr>Достижения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Дочери Маша и Настя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Юлия Николаевна Алексеева</cp:lastModifiedBy>
  <cp:revision>32</cp:revision>
  <dcterms:created xsi:type="dcterms:W3CDTF">2014-11-21T11:00:06Z</dcterms:created>
  <dcterms:modified xsi:type="dcterms:W3CDTF">2018-03-27T08:15:47Z</dcterms:modified>
</cp:coreProperties>
</file>